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8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6E68-D2E1-436B-9C8F-5B89E776C82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7EBC-1260-4A9D-93B4-E4ECBC23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40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6E68-D2E1-436B-9C8F-5B89E776C82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7EBC-1260-4A9D-93B4-E4ECBC23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08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6E68-D2E1-436B-9C8F-5B89E776C82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7EBC-1260-4A9D-93B4-E4ECBC23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6E68-D2E1-436B-9C8F-5B89E776C82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7EBC-1260-4A9D-93B4-E4ECBC23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00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6E68-D2E1-436B-9C8F-5B89E776C82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7EBC-1260-4A9D-93B4-E4ECBC23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6E68-D2E1-436B-9C8F-5B89E776C82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7EBC-1260-4A9D-93B4-E4ECBC23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67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6E68-D2E1-436B-9C8F-5B89E776C82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7EBC-1260-4A9D-93B4-E4ECBC23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60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6E68-D2E1-436B-9C8F-5B89E776C82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7EBC-1260-4A9D-93B4-E4ECBC23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65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6E68-D2E1-436B-9C8F-5B89E776C82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7EBC-1260-4A9D-93B4-E4ECBC23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41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6E68-D2E1-436B-9C8F-5B89E776C82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7EBC-1260-4A9D-93B4-E4ECBC23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12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86E68-D2E1-436B-9C8F-5B89E776C82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7EBC-1260-4A9D-93B4-E4ECBC23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5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86E68-D2E1-436B-9C8F-5B89E776C825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A7EBC-1260-4A9D-93B4-E4ECBC23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2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3518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Rohit Chandra</cp:lastModifiedBy>
  <cp:revision>2</cp:revision>
  <dcterms:created xsi:type="dcterms:W3CDTF">2023-11-05T10:27:20Z</dcterms:created>
  <dcterms:modified xsi:type="dcterms:W3CDTF">2023-11-05T12:24:38Z</dcterms:modified>
</cp:coreProperties>
</file>